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7" r:id="rId2"/>
    <p:sldId id="256" r:id="rId3"/>
    <p:sldId id="259" r:id="rId4"/>
    <p:sldId id="262" r:id="rId5"/>
    <p:sldId id="258" r:id="rId6"/>
    <p:sldId id="263" r:id="rId7"/>
    <p:sldId id="260" r:id="rId8"/>
    <p:sldId id="265" r:id="rId9"/>
    <p:sldId id="264" r:id="rId10"/>
    <p:sldId id="261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40903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210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6263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798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0939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515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03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641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395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02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7271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ED40567-1DCE-4037-BFD8-BE014FFAF9F1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DAC497-5038-4F14-A25D-8FF2D6912E1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853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9862" y="5292049"/>
            <a:ext cx="3944203" cy="799219"/>
          </a:xfrm>
        </p:spPr>
        <p:txBody>
          <a:bodyPr/>
          <a:lstStyle/>
          <a:p>
            <a:r>
              <a:rPr lang="en-US" dirty="0"/>
              <a:t>E-mechanic</a:t>
            </a:r>
          </a:p>
        </p:txBody>
      </p:sp>
    </p:spTree>
    <p:extLst>
      <p:ext uri="{BB962C8B-B14F-4D97-AF65-F5344CB8AC3E}">
        <p14:creationId xmlns:p14="http://schemas.microsoft.com/office/powerpoint/2010/main" val="2440654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371" y="0"/>
            <a:ext cx="1224601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51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"/>
            <a:ext cx="12192000" cy="17469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/>
              <a:t>Video </a:t>
            </a:r>
            <a:r>
              <a:rPr lang="en-US" sz="4800" dirty="0" smtClean="0"/>
              <a:t>Storyboarding</a:t>
            </a:r>
          </a:p>
          <a:p>
            <a:pPr algn="ctr"/>
            <a:r>
              <a:rPr lang="en-US" sz="1600" dirty="0" smtClean="0"/>
              <a:t>**Video </a:t>
            </a:r>
            <a:r>
              <a:rPr lang="en-US" sz="1600" dirty="0"/>
              <a:t>link: https://www.youtube.com/watch?v=tealuCLZZk4&amp;feature=youtu.be</a:t>
            </a:r>
            <a:endParaRPr lang="en-US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851744"/>
            <a:ext cx="10058400" cy="25062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851744"/>
            <a:ext cx="10058400" cy="25062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851744"/>
            <a:ext cx="10058400" cy="250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301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8271" y="2605084"/>
            <a:ext cx="3807180" cy="1499616"/>
          </a:xfrm>
        </p:spPr>
        <p:txBody>
          <a:bodyPr/>
          <a:lstStyle/>
          <a:p>
            <a:r>
              <a:rPr lang="en-US" dirty="0" smtClean="0"/>
              <a:t>Thank -you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407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4727" y="986964"/>
            <a:ext cx="9720072" cy="773067"/>
          </a:xfrm>
        </p:spPr>
        <p:txBody>
          <a:bodyPr/>
          <a:lstStyle/>
          <a:p>
            <a:r>
              <a:rPr lang="en-US" dirty="0"/>
              <a:t>Team members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" r="2254" b="14341"/>
          <a:stretch/>
        </p:blipFill>
        <p:spPr>
          <a:xfrm>
            <a:off x="168676" y="2761893"/>
            <a:ext cx="2636668" cy="35433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71" b="14099"/>
          <a:stretch/>
        </p:blipFill>
        <p:spPr>
          <a:xfrm>
            <a:off x="2947380" y="2748247"/>
            <a:ext cx="2757383" cy="35433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4" t="6942" r="13951" b="7366"/>
          <a:stretch/>
        </p:blipFill>
        <p:spPr>
          <a:xfrm>
            <a:off x="5868128" y="2743213"/>
            <a:ext cx="2751586" cy="35347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87" t="6281" r="18311"/>
          <a:stretch/>
        </p:blipFill>
        <p:spPr>
          <a:xfrm>
            <a:off x="8782232" y="2797797"/>
            <a:ext cx="3107185" cy="350747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66915" y="2094294"/>
            <a:ext cx="1898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Usama Latif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50456" y="2094294"/>
            <a:ext cx="18179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Zain </a:t>
            </a:r>
            <a:r>
              <a:rPr lang="en-US" sz="2800" dirty="0" err="1"/>
              <a:t>Amjad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6082441" y="2094294"/>
            <a:ext cx="19881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Tayeba</a:t>
            </a:r>
            <a:r>
              <a:rPr lang="en-US" sz="2800" dirty="0"/>
              <a:t> Tariq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944257" y="2094294"/>
            <a:ext cx="27831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Muqaddas</a:t>
            </a:r>
            <a:r>
              <a:rPr lang="en-US" sz="2800" dirty="0"/>
              <a:t> Rashid</a:t>
            </a:r>
          </a:p>
        </p:txBody>
      </p:sp>
    </p:spTree>
    <p:extLst>
      <p:ext uri="{BB962C8B-B14F-4D97-AF65-F5344CB8AC3E}">
        <p14:creationId xmlns:p14="http://schemas.microsoft.com/office/powerpoint/2010/main" val="530532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46"/>
            <a:ext cx="12192000" cy="684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409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780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917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Value proposition </a:t>
            </a:r>
            <a:r>
              <a:rPr lang="en-US" sz="4800" dirty="0" smtClean="0"/>
              <a:t>– “</a:t>
            </a:r>
            <a:r>
              <a:rPr lang="en-US" sz="4800" dirty="0" smtClean="0">
                <a:solidFill>
                  <a:schemeClr val="tx1"/>
                </a:solidFill>
              </a:rPr>
              <a:t>Solving </a:t>
            </a:r>
            <a:r>
              <a:rPr lang="en-US" sz="4800" dirty="0">
                <a:solidFill>
                  <a:schemeClr val="tx1"/>
                </a:solidFill>
              </a:rPr>
              <a:t>problem of bike maintenance due to time </a:t>
            </a:r>
            <a:r>
              <a:rPr lang="en-US" sz="4800" dirty="0" smtClean="0">
                <a:solidFill>
                  <a:schemeClr val="tx1"/>
                </a:solidFill>
              </a:rPr>
              <a:t>shortage”</a:t>
            </a:r>
            <a:endParaRPr lang="en-US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750628" y="3289109"/>
            <a:ext cx="1064525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/>
              <a:t>Most of the people in our country use motor bikes as a mode of transportation so called two-wheelers. As they ride their bikes but most often they do not find time for the maintenance of their bikes which ultimately leads to severe bike issues during travel</a:t>
            </a:r>
            <a:r>
              <a:rPr lang="en-US" sz="2800" dirty="0" smtClean="0"/>
              <a:t>. So, e-mechanic is providing a solution to solve the problem of bike maintenance at their doorsteps and in long term e-mechanic will be providing on road service as well.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0708" y="2219260"/>
            <a:ext cx="3328423" cy="76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09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46"/>
            <a:ext cx="12192000" cy="684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086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42" y="0"/>
            <a:ext cx="121948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24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2"/>
            <a:ext cx="12192000" cy="17469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/>
              <a:t>Three tasks</a:t>
            </a:r>
            <a:endParaRPr lang="en-US" sz="4800" dirty="0"/>
          </a:p>
        </p:txBody>
      </p:sp>
      <p:sp>
        <p:nvSpPr>
          <p:cNvPr id="7" name="Rectangle 6"/>
          <p:cNvSpPr/>
          <p:nvPr/>
        </p:nvSpPr>
        <p:spPr>
          <a:xfrm>
            <a:off x="846161" y="2315570"/>
            <a:ext cx="10590663" cy="11873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800" dirty="0" smtClean="0">
                <a:solidFill>
                  <a:schemeClr val="tx1"/>
                </a:solidFill>
              </a:rPr>
              <a:t>Simple: 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</a:rPr>
              <a:t>A customer who wants to check services which e-mechanic is providing.</a:t>
            </a:r>
            <a:endParaRPr 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46161" y="3700818"/>
            <a:ext cx="10590663" cy="118735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800" dirty="0" smtClean="0">
                <a:solidFill>
                  <a:schemeClr val="tx1"/>
                </a:solidFill>
              </a:rPr>
              <a:t>Moderate: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</a:rPr>
              <a:t>A customer wants to check the rates of the services he wants to avail for his motorbike maintenance.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846161" y="5081516"/>
            <a:ext cx="10590663" cy="11873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800" dirty="0" smtClean="0">
                <a:solidFill>
                  <a:schemeClr val="tx1"/>
                </a:solidFill>
              </a:rPr>
              <a:t>Complex: </a:t>
            </a:r>
            <a:r>
              <a:rPr lang="en-US" sz="2800" dirty="0" smtClean="0">
                <a:solidFill>
                  <a:schemeClr val="accent5">
                    <a:lumMod val="50000"/>
                  </a:schemeClr>
                </a:solidFill>
              </a:rPr>
              <a:t>Customer booking a service according to his free time and day for his bike maintenance.</a:t>
            </a:r>
            <a:endParaRPr lang="en-US" sz="28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71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942" y="13646"/>
            <a:ext cx="12232942" cy="684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106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29F68FFC-748B-4FC3-BF39-7F84A6D584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371</TotalTime>
  <Words>171</Words>
  <Application>Microsoft Office PowerPoint</Application>
  <PresentationFormat>Widescreen</PresentationFormat>
  <Paragraphs>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Tw Cen MT</vt:lpstr>
      <vt:lpstr>Wingdings 3</vt:lpstr>
      <vt:lpstr>Integral</vt:lpstr>
      <vt:lpstr>E-mechanic</vt:lpstr>
      <vt:lpstr>Team members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-you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E-mechanic</dc:title>
  <dc:creator>Tayeba Tariq</dc:creator>
  <cp:lastModifiedBy>Tayeba Tariq</cp:lastModifiedBy>
  <cp:revision>32</cp:revision>
  <dcterms:created xsi:type="dcterms:W3CDTF">2017-04-20T12:04:36Z</dcterms:created>
  <dcterms:modified xsi:type="dcterms:W3CDTF">2017-04-21T03:19:20Z</dcterms:modified>
</cp:coreProperties>
</file>

<file path=docProps/thumbnail.jpeg>
</file>